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EA05-57BE-403E-BF02-96FA02042909}" type="datetimeFigureOut">
              <a:rPr kumimoji="1" lang="ja-JP" altLang="en-US" smtClean="0"/>
              <a:t>2024/3/11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328D-F5F6-4ACA-9092-0F0BF9B62C7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8サルコーマ_4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1" y="0"/>
            <a:ext cx="914051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Apogee</dc:creator>
  <cp:lastModifiedBy>Apogee</cp:lastModifiedBy>
  <cp:revision>1</cp:revision>
  <dcterms:created xsi:type="dcterms:W3CDTF">2024-03-11T05:26:47Z</dcterms:created>
  <dcterms:modified xsi:type="dcterms:W3CDTF">2024-03-11T05:27:13Z</dcterms:modified>
</cp:coreProperties>
</file>