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/>
          <p:nvPr>
            <p:ph type="title"/>
          </p:nvPr>
        </p:nvSpPr>
        <p:spPr>
          <a:xfrm>
            <a:off x="1370012" y="577453"/>
            <a:ext cx="7315201" cy="1251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タイトルテキスト</a:t>
            </a:r>
          </a:p>
        </p:txBody>
      </p:sp>
      <p:sp>
        <p:nvSpPr>
          <p:cNvPr id="3" name="本文レベル1…"/>
          <p:cNvSpPr txBox="1"/>
          <p:nvPr>
            <p:ph type="body" idx="1"/>
          </p:nvPr>
        </p:nvSpPr>
        <p:spPr>
          <a:xfrm>
            <a:off x="5103812" y="1828800"/>
            <a:ext cx="3581401" cy="331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スライド番号"/>
          <p:cNvSpPr txBox="1"/>
          <p:nvPr>
            <p:ph type="sldNum" sz="quarter" idx="2"/>
          </p:nvPr>
        </p:nvSpPr>
        <p:spPr>
          <a:xfrm>
            <a:off x="8384896" y="4683919"/>
            <a:ext cx="301905" cy="28882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JSTAR2025_16_9.jpg" descr="JSTAR2025_16_9.jpg"/>
          <p:cNvPicPr>
            <a:picLocks noChangeAspect="1"/>
          </p:cNvPicPr>
          <p:nvPr/>
        </p:nvPicPr>
        <p:blipFill>
          <a:blip r:embed="rId2">
            <a:extLst/>
          </a:blip>
          <a:srcRect l="0" t="4" r="0" b="4"/>
          <a:stretch>
            <a:fillRect/>
          </a:stretch>
        </p:blipFill>
        <p:spPr>
          <a:xfrm>
            <a:off x="0" y="-431"/>
            <a:ext cx="9144000" cy="51435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